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25"/>
  </p:notesMasterIdLst>
  <p:handoutMasterIdLst>
    <p:handoutMasterId r:id="rId26"/>
  </p:handoutMasterIdLst>
  <p:sldIdLst>
    <p:sldId id="265" r:id="rId5"/>
    <p:sldId id="695" r:id="rId6"/>
    <p:sldId id="681" r:id="rId7"/>
    <p:sldId id="682" r:id="rId8"/>
    <p:sldId id="683" r:id="rId9"/>
    <p:sldId id="684" r:id="rId10"/>
    <p:sldId id="685" r:id="rId11"/>
    <p:sldId id="686" r:id="rId12"/>
    <p:sldId id="687" r:id="rId13"/>
    <p:sldId id="688" r:id="rId14"/>
    <p:sldId id="696" r:id="rId15"/>
    <p:sldId id="697" r:id="rId16"/>
    <p:sldId id="698" r:id="rId17"/>
    <p:sldId id="692" r:id="rId18"/>
    <p:sldId id="699" r:id="rId19"/>
    <p:sldId id="700" r:id="rId20"/>
    <p:sldId id="693" r:id="rId21"/>
    <p:sldId id="694" r:id="rId22"/>
    <p:sldId id="611" r:id="rId23"/>
    <p:sldId id="616" r:id="rId24"/>
  </p:sldIdLst>
  <p:sldSz cx="9144000" cy="6858000" type="screen4x3"/>
  <p:notesSz cx="7315200" cy="9601200"/>
  <p:embeddedFontLst>
    <p:embeddedFont>
      <p:font typeface="Roboto" pitchFamily="2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23" autoAdjust="0"/>
    <p:restoredTop sz="84255" autoAdjust="0"/>
  </p:normalViewPr>
  <p:slideViewPr>
    <p:cSldViewPr>
      <p:cViewPr>
        <p:scale>
          <a:sx n="66" d="100"/>
          <a:sy n="66" d="100"/>
        </p:scale>
        <p:origin x="1613" y="250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
Poll Title: How should we do class today?
https://www.polleverywhere.com/multiple_choice_polls/xMxn2m5jSGrG5yj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2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63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9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59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Enter the Mongoose!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May 28</a:t>
            </a:r>
            <a:r>
              <a:rPr lang="en-US" dirty="0" smtClean="0"/>
              <a:t>, </a:t>
            </a:r>
            <a:r>
              <a:rPr lang="en-US" dirty="0"/>
              <a:t>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</a:t>
            </a:r>
            <a:r>
              <a:rPr lang="en-US" dirty="0" smtClean="0"/>
              <a:t>56?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Servers, and Clients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1015" r="15833" b="46227"/>
          <a:stretch/>
        </p:blipFill>
        <p:spPr>
          <a:xfrm>
            <a:off x="152399" y="838200"/>
            <a:ext cx="8973671" cy="33528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799" y="4267200"/>
            <a:ext cx="8456421" cy="156825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We’ve covered a lot!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 this point the concept of this paradigm should be clear to you.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 should specifically see where MongoDB falls in. </a:t>
            </a:r>
          </a:p>
        </p:txBody>
      </p:sp>
    </p:spTree>
    <p:extLst>
      <p:ext uri="{BB962C8B-B14F-4D97-AF65-F5344CB8AC3E}">
        <p14:creationId xmlns:p14="http://schemas.microsoft.com/office/powerpoint/2010/main" val="36453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Servers, and Clients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1015" r="15833" b="46227"/>
          <a:stretch/>
        </p:blipFill>
        <p:spPr>
          <a:xfrm>
            <a:off x="152399" y="838200"/>
            <a:ext cx="8973671" cy="33528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799" y="4267200"/>
            <a:ext cx="8456421" cy="156825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We’ve covered a lot!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 this point the concept of this paradigm should be clear to you.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 should specifically see where MongoDB falls in. 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799" y="1371600"/>
            <a:ext cx="2438401" cy="259080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MongoDB – In a Nutshell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7879"/>
          <a:stretch/>
        </p:blipFill>
        <p:spPr>
          <a:xfrm>
            <a:off x="158751" y="838200"/>
            <a:ext cx="5327650" cy="5354068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775326" y="838200"/>
            <a:ext cx="3087051" cy="535406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databases like MongoDB forego the concept of relational tables in favor of a </a:t>
            </a:r>
            <a:r>
              <a:rPr lang="en-US" sz="2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document model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0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sz="2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data entry is effectively a JSON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– making it really easy to implement.</a:t>
            </a: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MongoDB is especially good for </a:t>
            </a:r>
            <a:r>
              <a:rPr lang="en-US" sz="2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data with many layers of nesting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6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MongoDB Storage</a:t>
            </a:r>
            <a:endParaRPr lang="en-US" dirty="0"/>
          </a:p>
        </p:txBody>
      </p:sp>
      <p:pic>
        <p:nvPicPr>
          <p:cNvPr id="4" name="Picture 3" descr="C:\Users\ahaque89\Downloads\MongoDB Storage  - New Page (1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4214" r="3062" b="3652"/>
          <a:stretch/>
        </p:blipFill>
        <p:spPr bwMode="auto">
          <a:xfrm>
            <a:off x="304800" y="810299"/>
            <a:ext cx="6857999" cy="5174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2" descr="http://photos3.meetupstatic.com/photos/event/c/9/7/c/highres_1439158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99" y="5638800"/>
            <a:ext cx="190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09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MongoJS</a:t>
            </a:r>
            <a:r>
              <a:rPr lang="en-US" dirty="0" smtClean="0"/>
              <a:t>: Node-Based Driver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6838436" cy="44196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5562600"/>
            <a:ext cx="8633777" cy="76200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class, we then introduced you to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ongojs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– a node module that acts as an interface between Node and MongoDB.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0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MongoDB Advantages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838200"/>
            <a:ext cx="8534399" cy="535406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Data is basically just a giant array of JSONs.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Data can be extremely heterogeneous.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cinch to add, delete, or update records.</a:t>
            </a: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tons of online databases available.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s://cdn.meme.am/instances/500x/20512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89270"/>
            <a:ext cx="2413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2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1" y="838200"/>
            <a:ext cx="8481376" cy="535406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Querying across multiple “collections” isn’t supported. (The workaround is to do multiple queries – which creates performance issues at scale.)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Heterogeneous data is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almost always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 bad idea.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qph.is.quoracdn.net/main-qimg-cb5905350253020e29d23c5371dbc696?convert_to_webp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13264"/>
            <a:ext cx="4724400" cy="305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 need that Schema doe…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62000"/>
            <a:ext cx="5114526" cy="54102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62600" y="762000"/>
            <a:ext cx="3443050" cy="541020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Schemas are great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because: 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Sync: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They ensure that your server code is directly synced with the DB.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Validation: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It can stop users from inserting non-valid data into the DB -- screwing everything up in the process. 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Ease of Use: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Schemas can be setup to perform recurring tasks for all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interactions. 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75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Mongoose.JS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219201"/>
            <a:ext cx="5057030" cy="480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69648">
            <a:off x="882566" y="4876801"/>
            <a:ext cx="1768561" cy="1143000"/>
          </a:xfrm>
          <a:prstGeom prst="rect">
            <a:avLst/>
          </a:prstGeom>
        </p:spPr>
      </p:pic>
      <p:pic>
        <p:nvPicPr>
          <p:cNvPr id="4098" name="Picture 2" descr="http://yourshot.nationalgeographic.com/u/ss/fQYSUbVfts-T7pS2VP2wnKyN8wxywmXtY0-Fwsgxpi0wcmcvRN1tKwEDD5FQHboHKaRWIge1BMshhrFzi6Tk/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39" y="4234922"/>
            <a:ext cx="2289175" cy="15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304799" y="1066800"/>
            <a:ext cx="4102015" cy="3048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Mongoose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is a much more comprehensive way to interact with MongoDB.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It provides a structure for building schemas and also a quick way to implement simultaneous query calls. 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5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15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First…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8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Ahead!</a:t>
            </a:r>
            <a:endParaRPr lang="en-US" dirty="0"/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304799" y="761999"/>
            <a:ext cx="8456421" cy="518160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 brainstorming about your projects!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goal is simple: “Build something awesome”.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Only major new requirement is that you incorporate an element of “market research” in your project. </a:t>
            </a:r>
          </a:p>
          <a:p>
            <a:pPr lvl="1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Talk to potential customers.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an MVP and test it with users.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Do a little bit of online research. 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Effectively, we want you to show us that your final project isn’t just a random Frankenstein of tech – but something that is of </a:t>
            </a: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viable utility to the real world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4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391400" cy="653854"/>
          </a:xfrm>
        </p:spPr>
        <p:txBody>
          <a:bodyPr/>
          <a:lstStyle/>
          <a:p>
            <a:r>
              <a:rPr lang="en-US" dirty="0" smtClean="0"/>
              <a:t>(FREE) Tech Camps at the UN: Jul 8 – 17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38200"/>
            <a:ext cx="8890977" cy="43434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4800" y="5257800"/>
            <a:ext cx="8534400" cy="1066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Definitely make the time if you can!</a:t>
            </a:r>
          </a:p>
          <a:p>
            <a:endParaRPr lang="en-US" sz="24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Tech events like this typically cost hundreds or thousands to attend.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7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391400" cy="653854"/>
          </a:xfrm>
        </p:spPr>
        <p:txBody>
          <a:bodyPr/>
          <a:lstStyle/>
          <a:p>
            <a:r>
              <a:rPr lang="en-US" dirty="0" smtClean="0"/>
              <a:t>Brooklyn Hackathon: Jun 18 - 19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4343400"/>
            <a:ext cx="8534400" cy="1981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Topic: </a:t>
            </a: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Build a technology that will have a positive impact on the world, people, or environment.</a:t>
            </a:r>
          </a:p>
          <a:p>
            <a:pPr algn="l"/>
            <a:endParaRPr lang="en-US" sz="2400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Seriously. Consider attending. </a:t>
            </a: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could win. You have all the skills you need and its super fresh on your minds.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932"/>
          <a:stretch/>
        </p:blipFill>
        <p:spPr>
          <a:xfrm>
            <a:off x="304801" y="981075"/>
            <a:ext cx="8434854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391400" cy="653854"/>
          </a:xfrm>
        </p:spPr>
        <p:txBody>
          <a:bodyPr/>
          <a:lstStyle/>
          <a:p>
            <a:r>
              <a:rPr lang="en-US" dirty="0" smtClean="0"/>
              <a:t>Volunteer Web Development Postings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914400"/>
            <a:ext cx="5338610" cy="5105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791200" y="914400"/>
            <a:ext cx="3048000" cy="5105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LinkedIn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search for “Volunteer Web Developer”.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are some great opportunities available in the NYC Area.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perfect opportunities to build your resume and show that you are passionate about using your skills.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23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391400" cy="653854"/>
          </a:xfrm>
        </p:spPr>
        <p:txBody>
          <a:bodyPr/>
          <a:lstStyle/>
          <a:p>
            <a:r>
              <a:rPr lang="en-US" dirty="0" smtClean="0"/>
              <a:t>Demo Day + Career Services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456421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Definitely start preparing your portfolio pages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don’t have time in the schedule devoted to this per se… but it’s important. Make the time to invest in yourself. 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Schedule 1:1s with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Nalani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to get extra coaching: 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When you do schedule something consider cc’ing John and I. That way we can offer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Nalani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perspective on your strong-suits.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pbs.twimg.com/media/Civq1DZXIAAe1ya.jpg: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33800"/>
            <a:ext cx="3732020" cy="23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08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2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8c7401a-0f95-4b87-abfd-e57688053c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11296</TotalTime>
  <Words>575</Words>
  <Application>Microsoft Office PowerPoint</Application>
  <PresentationFormat>On-screen Show (4:3)</PresentationFormat>
  <Paragraphs>90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Roboto</vt:lpstr>
      <vt:lpstr>Calibri Light</vt:lpstr>
      <vt:lpstr>Calibri</vt:lpstr>
      <vt:lpstr>Arial</vt:lpstr>
      <vt:lpstr>UCF - Theme</vt:lpstr>
      <vt:lpstr>Rutgers - Theme</vt:lpstr>
      <vt:lpstr>Unbranded</vt:lpstr>
      <vt:lpstr>UTAustin</vt:lpstr>
      <vt:lpstr>Enter the Mongoose!</vt:lpstr>
      <vt:lpstr>PowerPoint Presentation</vt:lpstr>
      <vt:lpstr>But First…</vt:lpstr>
      <vt:lpstr>Projects Ahead!</vt:lpstr>
      <vt:lpstr>(FREE) Tech Camps at the UN: Jul 8 – 17 </vt:lpstr>
      <vt:lpstr>Brooklyn Hackathon: Jun 18 - 19</vt:lpstr>
      <vt:lpstr>Volunteer Web Development Postings</vt:lpstr>
      <vt:lpstr>Demo Day + Career Services</vt:lpstr>
      <vt:lpstr>Light Recap</vt:lpstr>
      <vt:lpstr>Databases, Servers, and Clients</vt:lpstr>
      <vt:lpstr>Databases, Servers, and Clients</vt:lpstr>
      <vt:lpstr>MongoDB – In a Nutshell</vt:lpstr>
      <vt:lpstr>MongoDB Storage</vt:lpstr>
      <vt:lpstr>MongoJS: Node-Based Driver</vt:lpstr>
      <vt:lpstr>MongoDB Advantages</vt:lpstr>
      <vt:lpstr>MongoDB Disadvantages</vt:lpstr>
      <vt:lpstr>But I need that Schema doe…</vt:lpstr>
      <vt:lpstr>Enter Mongoose.JS</vt:lpstr>
      <vt:lpstr>Time to Code!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1512</cp:revision>
  <cp:lastPrinted>2016-01-30T16:23:56Z</cp:lastPrinted>
  <dcterms:created xsi:type="dcterms:W3CDTF">2015-01-20T17:19:00Z</dcterms:created>
  <dcterms:modified xsi:type="dcterms:W3CDTF">2016-05-28T12:58:15Z</dcterms:modified>
</cp:coreProperties>
</file>